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82" r:id="rId4"/>
    <p:sldId id="277" r:id="rId5"/>
    <p:sldId id="278" r:id="rId6"/>
    <p:sldId id="279" r:id="rId7"/>
    <p:sldId id="280" r:id="rId8"/>
    <p:sldId id="281" r:id="rId9"/>
    <p:sldId id="27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C7D"/>
    <a:srgbClr val="C1D328"/>
    <a:srgbClr val="C2D42B"/>
    <a:srgbClr val="203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4288" autoAdjust="0"/>
  </p:normalViewPr>
  <p:slideViewPr>
    <p:cSldViewPr snapToGrid="0">
      <p:cViewPr varScale="1">
        <p:scale>
          <a:sx n="109" d="100"/>
          <a:sy n="109" d="100"/>
        </p:scale>
        <p:origin x="1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E62E1-2E5E-4626-A771-D1EA1F983882}" type="datetimeFigureOut">
              <a:rPr lang="en-US" smtClean="0"/>
              <a:t>2/20/21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F6820-8768-46C3-B8CF-810FCBE3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3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F6820-8768-46C3-B8CF-810FCBE3D1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"/>
            <a:ext cx="12192000" cy="68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4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"/>
            <a:ext cx="12192000" cy="68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8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5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1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0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6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3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2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9CDF-FDB8-42BE-B941-B077530ACEC8}" type="datetimeFigureOut">
              <a:rPr lang="en-US" smtClean="0"/>
              <a:t>2/20/21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DBC6-3D08-485F-9954-B86408FFE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6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av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v.quorum.us/sign_i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Senate Veterans’ Affairs Committee</a:t>
            </a:r>
            <a:br>
              <a:rPr lang="en-US" b="1" dirty="0"/>
            </a:br>
            <a:r>
              <a:rPr lang="en-US" b="1" dirty="0"/>
              <a:t>117</a:t>
            </a:r>
            <a:r>
              <a:rPr lang="en-US" b="1" baseline="30000" dirty="0"/>
              <a:t>th</a:t>
            </a:r>
            <a:r>
              <a:rPr lang="en-US" b="1" dirty="0"/>
              <a:t> Congress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5538" y="2296911"/>
            <a:ext cx="5495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Sen. Jon Tester (D-MT) Chairman</a:t>
            </a:r>
          </a:p>
          <a:p>
            <a:r>
              <a:rPr lang="en-US" sz="2400" dirty="0"/>
              <a:t>Sen. Patty Murray (D-WA)</a:t>
            </a:r>
          </a:p>
          <a:p>
            <a:r>
              <a:rPr lang="en-US" sz="2400" dirty="0"/>
              <a:t>Sen. Bernie Sanders (I-VT)</a:t>
            </a:r>
          </a:p>
          <a:p>
            <a:r>
              <a:rPr lang="en-US" sz="2400" dirty="0"/>
              <a:t>Sen. Sherrod Brown (D-OH)</a:t>
            </a:r>
          </a:p>
          <a:p>
            <a:r>
              <a:rPr lang="en-US" sz="2400" dirty="0"/>
              <a:t>Sen. Richard Blumenthal (D-CT)</a:t>
            </a:r>
          </a:p>
          <a:p>
            <a:r>
              <a:rPr lang="it-IT" sz="2400" dirty="0"/>
              <a:t>Sen. Mazie K. Hirono (D-HI)</a:t>
            </a:r>
          </a:p>
          <a:p>
            <a:r>
              <a:rPr lang="en-US" sz="2400" dirty="0"/>
              <a:t>Sen. Joe Manchin III. (D-WV)</a:t>
            </a:r>
          </a:p>
          <a:p>
            <a:r>
              <a:rPr lang="en-US" sz="2400" dirty="0"/>
              <a:t>Sen. Kyrsten Sinema (D-AZ)</a:t>
            </a:r>
          </a:p>
          <a:p>
            <a:r>
              <a:rPr lang="it-IT" sz="2400" dirty="0"/>
              <a:t>Sen. Maggie Hassan (D-NH)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30641" y="2296912"/>
            <a:ext cx="5495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Sen. Jerry Moran (R-KS) Ranking Member</a:t>
            </a:r>
          </a:p>
          <a:p>
            <a:r>
              <a:rPr lang="en-US" sz="2400" dirty="0"/>
              <a:t>Sen. John Boozman (R-AR) </a:t>
            </a:r>
          </a:p>
          <a:p>
            <a:r>
              <a:rPr lang="en-US" sz="2400" dirty="0"/>
              <a:t>Sen. Bill Cassidy (R-LA)</a:t>
            </a:r>
          </a:p>
          <a:p>
            <a:r>
              <a:rPr lang="en-US" sz="2400" dirty="0"/>
              <a:t>Sen. Mike Rounds (R-SD)</a:t>
            </a:r>
          </a:p>
          <a:p>
            <a:r>
              <a:rPr lang="en-US" sz="2400" dirty="0"/>
              <a:t>Sen. Thom Tillis (R-NC)</a:t>
            </a:r>
          </a:p>
          <a:p>
            <a:r>
              <a:rPr lang="en-US" sz="2400" dirty="0"/>
              <a:t>Sen. Dan Sullivan (R-AK)</a:t>
            </a:r>
          </a:p>
          <a:p>
            <a:r>
              <a:rPr lang="en-US" sz="2400" dirty="0"/>
              <a:t>Sen. Marsha Blackburn (R-TN)</a:t>
            </a:r>
          </a:p>
          <a:p>
            <a:r>
              <a:rPr lang="en-US" sz="2400" dirty="0"/>
              <a:t>Sen. Kevin Cramer (R-ND)</a:t>
            </a:r>
          </a:p>
          <a:p>
            <a:r>
              <a:rPr lang="pt-BR" sz="2400" dirty="0"/>
              <a:t>Sen. Tommy Tuberville (R-AL)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311763" y="1835247"/>
            <a:ext cx="15600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</a:rPr>
              <a:t>Democrats</a:t>
            </a:r>
            <a:endParaRPr lang="en-US" sz="2400" b="1" u="sng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1871" y="1835246"/>
            <a:ext cx="17220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</a:rPr>
              <a:t>Republicans</a:t>
            </a:r>
            <a:endParaRPr lang="en-US" sz="2400" b="1" u="sng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DAV CAN—DAV Commanders Action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0027" y="1591570"/>
            <a:ext cx="3211286" cy="45591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WWW.DAV.ORG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Select: </a:t>
            </a:r>
          </a:p>
          <a:p>
            <a:pPr lvl="1"/>
            <a:r>
              <a:rPr lang="en-US" sz="2800" dirty="0"/>
              <a:t>Help</a:t>
            </a:r>
          </a:p>
          <a:p>
            <a:pPr lvl="1"/>
            <a:r>
              <a:rPr lang="en-US" sz="2800" dirty="0"/>
              <a:t>Advocate for Legislation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87" y="1690688"/>
            <a:ext cx="8120463" cy="40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90027" y="4672282"/>
            <a:ext cx="3211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4"/>
              </a:rPr>
              <a:t>Click here to sign up!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2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66" y="28822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House Veterans’ Affairs Committee</a:t>
            </a:r>
            <a:br>
              <a:rPr lang="en-US" b="1" dirty="0"/>
            </a:br>
            <a:r>
              <a:rPr lang="en-US" b="1" dirty="0"/>
              <a:t>117</a:t>
            </a:r>
            <a:r>
              <a:rPr lang="en-US" b="1" baseline="30000" dirty="0"/>
              <a:t>th</a:t>
            </a:r>
            <a:r>
              <a:rPr lang="en-US" b="1" dirty="0"/>
              <a:t> Congress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8104" y="1622685"/>
            <a:ext cx="1789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u="sng" dirty="0">
                <a:ln w="0"/>
              </a:rPr>
              <a:t>Democrats</a:t>
            </a:r>
            <a:endParaRPr lang="en-US" sz="2800" b="1" u="sng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5065" y="2154265"/>
            <a:ext cx="5495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Rep. Mark Takano (CA-41) Chairman</a:t>
            </a:r>
          </a:p>
          <a:p>
            <a:r>
              <a:rPr lang="en-US" sz="2400" dirty="0"/>
              <a:t>Rep. Colin Allred (TX-32)</a:t>
            </a:r>
          </a:p>
          <a:p>
            <a:r>
              <a:rPr lang="en-US" sz="2400" dirty="0"/>
              <a:t>Rep. Frank Mrvan (IN-1)</a:t>
            </a:r>
          </a:p>
          <a:p>
            <a:r>
              <a:rPr lang="en-US" sz="2400" dirty="0"/>
              <a:t>Rep. Julia Brownley (CA-26)</a:t>
            </a:r>
          </a:p>
          <a:p>
            <a:r>
              <a:rPr lang="en-US" sz="2400" dirty="0"/>
              <a:t>Rep. Conor Lamb (PA-17)</a:t>
            </a:r>
          </a:p>
          <a:p>
            <a:r>
              <a:rPr lang="en-US" sz="2400" dirty="0"/>
              <a:t>Rep. Elaine Luria (VA-2)</a:t>
            </a:r>
          </a:p>
          <a:p>
            <a:r>
              <a:rPr lang="en-US" sz="2400" dirty="0"/>
              <a:t>Rep. Lauren Underwood (IL-14)</a:t>
            </a:r>
          </a:p>
          <a:p>
            <a:r>
              <a:rPr lang="en-US" sz="2400" dirty="0"/>
              <a:t>Del. Gregorio Sablan (CA-41)</a:t>
            </a:r>
          </a:p>
          <a:p>
            <a:r>
              <a:rPr lang="en-US" sz="2400" dirty="0"/>
              <a:t>Rep. Chris Pappas (NH-1)</a:t>
            </a:r>
          </a:p>
          <a:p>
            <a:r>
              <a:rPr lang="en-US" sz="2400" dirty="0"/>
              <a:t>Rep. Anthony Brown (MD-4)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5499" y="2154265"/>
            <a:ext cx="4804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Rep. Lois Frankel (FL-21)</a:t>
            </a:r>
          </a:p>
          <a:p>
            <a:r>
              <a:rPr lang="en-US" sz="2400" dirty="0"/>
              <a:t>Rep. Elissa Slotkin (MI-8)</a:t>
            </a:r>
          </a:p>
          <a:p>
            <a:r>
              <a:rPr lang="en-US" sz="2400" dirty="0"/>
              <a:t>Rep. David Trone (MD-6)</a:t>
            </a:r>
          </a:p>
          <a:p>
            <a:r>
              <a:rPr lang="en-US" sz="2400" dirty="0"/>
              <a:t>Rep. Mike Levin (CA-49)</a:t>
            </a:r>
          </a:p>
          <a:p>
            <a:r>
              <a:rPr lang="en-US" sz="2400" dirty="0"/>
              <a:t>Rep. Ruben Gallego (AZ-7)</a:t>
            </a:r>
          </a:p>
          <a:p>
            <a:r>
              <a:rPr lang="en-US" sz="2400" dirty="0"/>
              <a:t>Rep. Raul Ruiz (CA-36)</a:t>
            </a:r>
          </a:p>
          <a:p>
            <a:r>
              <a:rPr lang="en-US" sz="2400" dirty="0"/>
              <a:t>Rep. Marcy Kaptur (OH-9)</a:t>
            </a:r>
          </a:p>
        </p:txBody>
      </p:sp>
    </p:spTree>
    <p:extLst>
      <p:ext uri="{BB962C8B-B14F-4D97-AF65-F5344CB8AC3E}">
        <p14:creationId xmlns:p14="http://schemas.microsoft.com/office/powerpoint/2010/main" val="422883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368767"/>
            <a:ext cx="10863020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Rep. Mike Bost (IL-12) Ranking Member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Rep. Amata Coleman Radewagen (AS-00)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Rep. Jack Bergman (MI-01)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Rep. Jim Banks (IN-03)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Rep. Chip Roy (TX-21)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Rep. Greg Murphy (NC-03)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Rep. Tracey Mann (KS-01)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Rep. Barry Moore (AL-02)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Rep. Nancy Mace (SC-01)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280977" y="1746175"/>
            <a:ext cx="1977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u="sng" dirty="0">
                <a:ln w="0"/>
              </a:rPr>
              <a:t>Republicans</a:t>
            </a:r>
            <a:endParaRPr lang="en-US" sz="2800" b="1" u="sng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House Veterans’ Affairs Committee</a:t>
            </a:r>
            <a:br>
              <a:rPr lang="en-US" b="1" dirty="0"/>
            </a:br>
            <a:r>
              <a:rPr lang="en-US" b="1" dirty="0"/>
              <a:t>117</a:t>
            </a:r>
            <a:r>
              <a:rPr lang="en-US" b="1" baseline="30000" dirty="0"/>
              <a:t>th</a:t>
            </a:r>
            <a:r>
              <a:rPr lang="en-US" b="1" dirty="0"/>
              <a:t> Congress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5485" y="2368767"/>
            <a:ext cx="4995551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Rep. Madison Cawthorn (NC-11)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Rep. Troy Nehls (TX-22)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Rep. Matt Rosendale (MT-At Large)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Rep. Mariannette Miller-Meeks (IA-02)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554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HVAC Subcommittee on Health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013" y="1458214"/>
            <a:ext cx="9025973" cy="43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2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HVAC Subcommittee on Disability Assistance &amp; Memorial Affairs</a:t>
            </a:r>
            <a:r>
              <a:rPr lang="en-US" b="1" cap="all" dirty="0"/>
              <a:t> (DAMA)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928" y="1690688"/>
            <a:ext cx="10748144" cy="41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6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HVAC Subcommittee on </a:t>
            </a:r>
            <a:br>
              <a:rPr lang="en-US" b="1" dirty="0"/>
            </a:br>
            <a:r>
              <a:rPr lang="en-US" b="1" dirty="0"/>
              <a:t>Economic Opportunity (EO)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424105" cy="41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5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24" y="365125"/>
            <a:ext cx="11110993" cy="1325563"/>
          </a:xfrm>
        </p:spPr>
        <p:txBody>
          <a:bodyPr>
            <a:normAutofit/>
          </a:bodyPr>
          <a:lstStyle/>
          <a:p>
            <a:pPr algn="ctr"/>
            <a:r>
              <a:rPr lang="en-US" sz="4300" b="1" dirty="0"/>
              <a:t>HVAC Subcommittee on </a:t>
            </a:r>
            <a:br>
              <a:rPr lang="en-US" sz="4300" b="1" dirty="0"/>
            </a:br>
            <a:r>
              <a:rPr lang="en-US" sz="4300" b="1" dirty="0"/>
              <a:t>Oversight and Investigations</a:t>
            </a:r>
            <a:r>
              <a:rPr lang="en-US" sz="4300" b="1" cap="all" dirty="0"/>
              <a:t> (OI)</a:t>
            </a:r>
            <a:endParaRPr lang="en-US" sz="4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660538" cy="42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3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HVAC Subcommittee on Technology Modernization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09" y="1979078"/>
            <a:ext cx="10659561" cy="37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9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DAV 2021 Legislative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274" y="1791379"/>
            <a:ext cx="7231257" cy="506662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Stephen “Butch” Whitehead</a:t>
            </a:r>
          </a:p>
          <a:p>
            <a:pPr marL="0" indent="0" algn="ctr">
              <a:buNone/>
            </a:pPr>
            <a:r>
              <a:rPr lang="en-US" b="1" dirty="0"/>
              <a:t>National Commander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/>
              <a:t>Testimony before a joint session of the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/>
              <a:t>House and Senate Veterans’ Affairs Committees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/>
              <a:t>Wednesday, March 3, 2021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10:00 a.m. (EST)</a:t>
            </a:r>
          </a:p>
          <a:p>
            <a:pPr marL="0" indent="0" algn="ctr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7" y="1593113"/>
            <a:ext cx="3471415" cy="413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162006" y="3022892"/>
            <a:ext cx="6191794" cy="0"/>
          </a:xfrm>
          <a:prstGeom prst="line">
            <a:avLst/>
          </a:prstGeom>
          <a:ln w="28575">
            <a:solidFill>
              <a:srgbClr val="065C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22314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Cap PP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Cap PP Theme" id="{B34ABE3B-1EB8-4EB0-9631-ED38938AC0E5}" vid="{655818DB-D15E-4FF3-9842-8FB661109E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Cap PP Theme</Template>
  <TotalTime>3195</TotalTime>
  <Words>479</Words>
  <Application>Microsoft Macintosh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Blue Cap PP Theme</vt:lpstr>
      <vt:lpstr>Senate Veterans’ Affairs Committee 117th Congress</vt:lpstr>
      <vt:lpstr>House Veterans’ Affairs Committee 117th Congress</vt:lpstr>
      <vt:lpstr>House Veterans’ Affairs Committee 117th Congress</vt:lpstr>
      <vt:lpstr>HVAC Subcommittee on Health</vt:lpstr>
      <vt:lpstr>HVAC Subcommittee on Disability Assistance &amp; Memorial Affairs (DAMA)</vt:lpstr>
      <vt:lpstr>HVAC Subcommittee on  Economic Opportunity (EO)</vt:lpstr>
      <vt:lpstr>HVAC Subcommittee on  Oversight and Investigations (OI)</vt:lpstr>
      <vt:lpstr>HVAC Subcommittee on Technology Modernization</vt:lpstr>
      <vt:lpstr>DAV 2021 Legislative Presentation</vt:lpstr>
      <vt:lpstr>DAV CAN—DAV Commanders Action Network</vt:lpstr>
    </vt:vector>
  </TitlesOfParts>
  <Company>DAV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Jeannette King</dc:creator>
  <cp:lastModifiedBy>Ashleigh Byrnes</cp:lastModifiedBy>
  <cp:revision>131</cp:revision>
  <dcterms:created xsi:type="dcterms:W3CDTF">2021-01-12T12:59:47Z</dcterms:created>
  <dcterms:modified xsi:type="dcterms:W3CDTF">2021-02-20T17:26:09Z</dcterms:modified>
</cp:coreProperties>
</file>